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46" autoAdjust="0"/>
    <p:restoredTop sz="94660"/>
  </p:normalViewPr>
  <p:slideViewPr>
    <p:cSldViewPr snapToGrid="0">
      <p:cViewPr varScale="1">
        <p:scale>
          <a:sx n="44" d="100"/>
          <a:sy n="44" d="100"/>
        </p:scale>
        <p:origin x="83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84403C-0269-4F4E-B9D0-F5D85501FF1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E6CE7B3-92EE-4C68-8D90-D496694B4B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30B7CA-AE51-4FD4-B9F0-5ED52C9537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7C0B2-B20D-4F64-97A6-41079CCECF66}" type="datetimeFigureOut">
              <a:rPr lang="en-US" smtClean="0"/>
              <a:t>10/18/2021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040982-EECF-405B-AACE-58EE3235C5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581699-637F-434C-95BA-0E78872D0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8BBB9-3E4C-4199-AA3A-578DB3357E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66560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A34715-DB3A-47F7-8263-4D23C4EC74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0C311E-41C2-4488-8B72-3BD252EF26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8969A7-CAEB-429C-9483-108FA6D23E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7C0B2-B20D-4F64-97A6-41079CCECF66}" type="datetimeFigureOut">
              <a:rPr lang="en-US" smtClean="0"/>
              <a:t>10/18/2021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3CE3B2-FE65-4420-A570-7BE802AC53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DA9F17-6773-48BE-AED5-41C6E9D1F1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8BBB9-3E4C-4199-AA3A-578DB3357E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64929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965D18-46EE-487C-9859-20A6850FFB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7B29A8-0722-41D9-8001-35EFD42B25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6777C5-57C9-495A-BB5F-828B7A3773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7C0B2-B20D-4F64-97A6-41079CCECF66}" type="datetimeFigureOut">
              <a:rPr lang="en-US" smtClean="0"/>
              <a:t>10/18/2021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981FF6-B4C7-40FA-BB85-4058D60DA3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05F715-56D9-4DEB-BFF6-3E39833DD1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8BBB9-3E4C-4199-AA3A-578DB3357E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18149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2FDFFD-9874-4578-AE31-DC5D8341ED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F6F7A6-FB98-4710-8A37-8F5817F5614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6A1A4F5-B99E-429C-8222-52601B1424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4E93EA1-0231-4728-A320-BAFAFEDA60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7C0B2-B20D-4F64-97A6-41079CCECF66}" type="datetimeFigureOut">
              <a:rPr lang="en-US" smtClean="0"/>
              <a:t>10/18/2021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0695749-7B48-48E7-8977-B989D52409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83FAC81-2297-4DA2-925C-5A30A2E3BF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8BBB9-3E4C-4199-AA3A-578DB3357E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5197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B94939-AB59-4FC1-A779-03C8069EF0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45B608-D619-4CD9-BBAD-6DC4DD3704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27575D0-E8E5-4912-A2AC-BEE59A46EC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F038933-506A-4A8F-980E-82DAE4A318A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5AAB413-8382-45FE-B297-1D128B91689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1B66F7C-99BC-448C-B5F7-5903A6E6F4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7C0B2-B20D-4F64-97A6-41079CCECF66}" type="datetimeFigureOut">
              <a:rPr lang="en-US" smtClean="0"/>
              <a:t>10/18/2021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B84977-AB38-4AF5-812C-C43A3D1670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9BF4843-72F0-45AC-9D66-DE0CCD0007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8BBB9-3E4C-4199-AA3A-578DB3357E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2270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4946B4-39CC-47F5-9683-4F00596E62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186D862-9C59-45A7-AAF1-7E51796715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7C0B2-B20D-4F64-97A6-41079CCECF66}" type="datetimeFigureOut">
              <a:rPr lang="en-US" smtClean="0"/>
              <a:t>10/18/2021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D25251D-8CC5-4609-BDB2-8940D3D3D8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89A502A-FF28-4BD0-AC8D-41B381DDF1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8BBB9-3E4C-4199-AA3A-578DB3357E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28375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076B373-09A3-4450-B779-32FB81A69B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7C0B2-B20D-4F64-97A6-41079CCECF66}" type="datetimeFigureOut">
              <a:rPr lang="en-US" smtClean="0"/>
              <a:t>10/18/2021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EFBB460-9FC4-4597-A34A-4A64642D63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FED93F-EC3B-4C6F-913D-E094056C33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8BBB9-3E4C-4199-AA3A-578DB3357E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21759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D75CEB-93EC-4426-889B-B56E601D0B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6D4FB6-2944-4B8A-A5C7-44D243747A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C0ED25-2C08-4006-ADBD-5C7120096C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9306121-CD08-4456-A03E-5743B87C99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7C0B2-B20D-4F64-97A6-41079CCECF66}" type="datetimeFigureOut">
              <a:rPr lang="en-US" smtClean="0"/>
              <a:t>10/18/2021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406C12-D9CC-4805-B067-FDB5B30222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688D627-A506-45E2-8695-334EA74502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8BBB9-3E4C-4199-AA3A-578DB3357E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75435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977C16-7A9E-4184-8A69-07C57A9A68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E4FE59A-051A-4353-B3EA-32E363786C4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051EB1-5303-475E-8F6C-BA10556EA7C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FDC0CCE-FD8C-40F0-9E55-9C30927835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7C0B2-B20D-4F64-97A6-41079CCECF66}" type="datetimeFigureOut">
              <a:rPr lang="en-US" smtClean="0"/>
              <a:t>10/18/2021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8AA3AD8-CEC1-4E52-9CC9-2CA2F32472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D03B69-A4B8-48C5-B0A8-0908D05C2A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8BBB9-3E4C-4199-AA3A-578DB3357E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50471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A868F2-F57A-477F-A258-52C0418110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53EEFAC-B79E-47BF-BC42-5F0680230B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5A9B4D-47C8-4E31-B085-81B26B3F2C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7C0B2-B20D-4F64-97A6-41079CCECF66}" type="datetimeFigureOut">
              <a:rPr lang="en-US" smtClean="0"/>
              <a:t>10/18/2021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FD6940-C971-46DD-8466-3973588D0A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946D52-2A6A-41EC-AE39-F4C0779283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8BBB9-3E4C-4199-AA3A-578DB3357E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89057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0EF2008-E137-4381-941B-87CC61F5849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39FCFBA-E011-4C63-9F3E-3269497884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B407A0-CE47-41B4-B7F6-BD33A04C6E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7C0B2-B20D-4F64-97A6-41079CCECF66}" type="datetimeFigureOut">
              <a:rPr lang="en-US" smtClean="0"/>
              <a:t>10/18/2021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8986FC-02B4-4092-95D5-90ADC6E059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EFB1E7-CA7D-4F9C-8E5A-22BB8E215B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8BBB9-3E4C-4199-AA3A-578DB3357E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4803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7F058A8-C340-48BC-8809-8744B70F9B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ECBC96-0132-494F-81F6-5529D0C9DE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E75F68-1C13-4FA7-A1DA-9A9797C5DC6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D7C0B2-B20D-4F64-97A6-41079CCECF66}" type="datetimeFigureOut">
              <a:rPr lang="en-US" smtClean="0"/>
              <a:t>10/18/2021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FF5190-73E0-40FC-8CC0-6C854B6F602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1D9F19-BA37-4FE2-94A0-C3658CC944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78BBB9-3E4C-4199-AA3A-578DB3357E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47884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89FD94C-A961-4C4D-AE56-7FFD4687CB8A}"/>
              </a:ext>
            </a:extLst>
          </p:cNvPr>
          <p:cNvSpPr txBox="1"/>
          <p:nvPr/>
        </p:nvSpPr>
        <p:spPr>
          <a:xfrm>
            <a:off x="1320800" y="1097280"/>
            <a:ext cx="7909538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Baskerville Old Face" panose="02020602080505020303" pitchFamily="18" charset="0"/>
              </a:rPr>
              <a:t>HUSB 143 Contemporary American Literature</a:t>
            </a:r>
          </a:p>
          <a:p>
            <a:endParaRPr lang="en-US" sz="3200" dirty="0">
              <a:solidFill>
                <a:schemeClr val="bg1"/>
              </a:solidFill>
              <a:latin typeface="Baskerville Old Face" panose="02020602080505020303" pitchFamily="18" charset="0"/>
            </a:endParaRPr>
          </a:p>
          <a:p>
            <a:r>
              <a:rPr lang="en-US" sz="3200" dirty="0">
                <a:solidFill>
                  <a:schemeClr val="bg1"/>
                </a:solidFill>
                <a:latin typeface="Baskerville Old Face" panose="02020602080505020303" pitchFamily="18" charset="0"/>
              </a:rPr>
              <a:t>Toni Morrison, “</a:t>
            </a:r>
            <a:r>
              <a:rPr lang="en-US" sz="3200" dirty="0" err="1">
                <a:solidFill>
                  <a:schemeClr val="bg1"/>
                </a:solidFill>
                <a:latin typeface="Baskerville Old Face" panose="02020602080505020303" pitchFamily="18" charset="0"/>
              </a:rPr>
              <a:t>Recitatif</a:t>
            </a:r>
            <a:r>
              <a:rPr lang="en-US" sz="3200" dirty="0">
                <a:solidFill>
                  <a:schemeClr val="bg1"/>
                </a:solidFill>
                <a:latin typeface="Baskerville Old Face" panose="02020602080505020303" pitchFamily="18" charset="0"/>
              </a:rPr>
              <a:t>”</a:t>
            </a:r>
          </a:p>
        </p:txBody>
      </p:sp>
      <p:pic>
        <p:nvPicPr>
          <p:cNvPr id="1026" name="Picture 2" descr="Image result for toni morrison">
            <a:extLst>
              <a:ext uri="{FF2B5EF4-FFF2-40B4-BE49-F238E27FC236}">
                <a16:creationId xmlns:a16="http://schemas.microsoft.com/office/drawing/2014/main" id="{931F55F2-C3AE-4E3D-ADD6-5075FAB628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0800" y="3063240"/>
            <a:ext cx="51435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Video 5">
            <a:hlinkClick r:id="" action="ppaction://media"/>
            <a:extLst>
              <a:ext uri="{FF2B5EF4-FFF2-40B4-BE49-F238E27FC236}">
                <a16:creationId xmlns:a16="http://schemas.microsoft.com/office/drawing/2014/main" id="{8ECD0065-C002-4FDC-85C0-B105F8A8D5A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906000" y="5143500"/>
            <a:ext cx="2285999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4742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0357"/>
    </mc:Choice>
    <mc:Fallback xmlns="">
      <p:transition spd="slow" advTm="19035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11</Words>
  <Application>Microsoft Office PowerPoint</Application>
  <PresentationFormat>Widescreen</PresentationFormat>
  <Paragraphs>3</Paragraphs>
  <Slides>1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Baskerville Old Face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Paul P Thifault</dc:creator>
  <cp:lastModifiedBy>Nancy Barros</cp:lastModifiedBy>
  <cp:revision>1</cp:revision>
  <dcterms:created xsi:type="dcterms:W3CDTF">2019-07-17T13:13:17Z</dcterms:created>
  <dcterms:modified xsi:type="dcterms:W3CDTF">2021-10-18T04:21:17Z</dcterms:modified>
</cp:coreProperties>
</file>